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panose="020B0604020202020204" charset="-52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17472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PT Sans</vt:lpstr>
      <vt:lpstr>Helvetica Neue</vt:lpstr>
      <vt:lpstr>Calibri</vt:lpstr>
      <vt:lpstr>Verdana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Пользователь Windows</cp:lastModifiedBy>
  <cp:revision>1127</cp:revision>
  <cp:lastPrinted>2020-02-10T06:18:27Z</cp:lastPrinted>
  <dcterms:created xsi:type="dcterms:W3CDTF">2018-05-08T09:56:03Z</dcterms:created>
  <dcterms:modified xsi:type="dcterms:W3CDTF">2022-10-14T05:33:26Z</dcterms:modified>
</cp:coreProperties>
</file>